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74" r:id="rId127"/>
    <p:sldId id="464" r:id="rId128"/>
    <p:sldId id="465" r:id="rId129"/>
    <p:sldId id="466" r:id="rId130"/>
    <p:sldId id="467" r:id="rId131"/>
    <p:sldId id="462" r:id="rId132"/>
    <p:sldId id="455" r:id="rId133"/>
    <p:sldId id="469" r:id="rId134"/>
    <p:sldId id="470" r:id="rId135"/>
    <p:sldId id="471" r:id="rId136"/>
    <p:sldId id="472" r:id="rId137"/>
    <p:sldId id="473" r:id="rId138"/>
    <p:sldId id="477" r:id="rId139"/>
    <p:sldId id="478" r:id="rId140"/>
    <p:sldId id="482" r:id="rId141"/>
    <p:sldId id="479" r:id="rId142"/>
    <p:sldId id="475" r:id="rId143"/>
    <p:sldId id="480" r:id="rId144"/>
    <p:sldId id="481" r:id="rId145"/>
    <p:sldId id="500" r:id="rId146"/>
    <p:sldId id="501" r:id="rId147"/>
    <p:sldId id="502" r:id="rId148"/>
    <p:sldId id="503" r:id="rId149"/>
    <p:sldId id="505" r:id="rId150"/>
    <p:sldId id="506" r:id="rId151"/>
    <p:sldId id="504" r:id="rId152"/>
    <p:sldId id="507" r:id="rId153"/>
    <p:sldId id="508" r:id="rId154"/>
    <p:sldId id="509" r:id="rId155"/>
    <p:sldId id="498" r:id="rId156"/>
    <p:sldId id="499" r:id="rId157"/>
    <p:sldId id="494" r:id="rId158"/>
    <p:sldId id="497" r:id="rId159"/>
    <p:sldId id="495" r:id="rId160"/>
    <p:sldId id="496" r:id="rId161"/>
    <p:sldId id="486" r:id="rId162"/>
    <p:sldId id="484" r:id="rId163"/>
    <p:sldId id="517" r:id="rId164"/>
    <p:sldId id="511" r:id="rId165"/>
    <p:sldId id="512" r:id="rId166"/>
    <p:sldId id="516" r:id="rId167"/>
    <p:sldId id="534" r:id="rId168"/>
    <p:sldId id="551" r:id="rId169"/>
    <p:sldId id="553" r:id="rId170"/>
    <p:sldId id="529" r:id="rId171"/>
    <p:sldId id="554" r:id="rId172"/>
    <p:sldId id="552" r:id="rId173"/>
    <p:sldId id="532" r:id="rId174"/>
    <p:sldId id="555" r:id="rId175"/>
    <p:sldId id="520" r:id="rId176"/>
    <p:sldId id="513" r:id="rId177"/>
    <p:sldId id="538" r:id="rId178"/>
    <p:sldId id="539" r:id="rId1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569" autoAdjust="0"/>
  </p:normalViewPr>
  <p:slideViewPr>
    <p:cSldViewPr snapToGrid="0">
      <p:cViewPr varScale="1">
        <p:scale>
          <a:sx n="125" d="100"/>
          <a:sy n="125" d="100"/>
        </p:scale>
        <p:origin x="9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microsoft.com/office/2016/11/relationships/changesInfo" Target="changesInfos/changesInfo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</pc:docChgLst>
  <pc:docChgLst>
    <pc:chgData name="Zhao Xiong" userId="5eba49e5-2895-4cd9-83e8-b3064fe76704" providerId="ADAL" clId="{5ECE521D-FC3A-48F7-A9FE-0A02DF6B8AD7}"/>
  </pc:docChgLst>
  <pc:docChgLst>
    <pc:chgData name="Zhaohan Xiong" userId="5eba49e5-2895-4cd9-83e8-b3064fe76704" providerId="ADAL" clId="{6E8B5973-D01E-47F1-B412-4E1C4AF903BE}"/>
  </pc:docChgLst>
  <pc:docChgLst>
    <pc:chgData name="zhaohan" userId="95e304e8ede71739" providerId="LiveId" clId="{F90E3824-B3A6-4C2F-B4B1-79457E74D102}"/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3-01-09T22:14:31.264" v="2826"/>
      <pc:docMkLst>
        <pc:docMk/>
      </pc:docMkLst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 ord">
        <pc:chgData name="zhaohan" userId="95e304e8ede71739" providerId="LiveId" clId="{8519ADB9-453D-406B-A2B7-641BA8116BEF}" dt="2022-12-19T12:37:41.096" v="1597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Sp delSp modSp add del mod">
        <pc:chgData name="zhaohan" userId="95e304e8ede71739" providerId="LiveId" clId="{8519ADB9-453D-406B-A2B7-641BA8116BEF}" dt="2022-12-27T16:05:37.943" v="2825" actId="47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Sp delSp modSp add del mod ord">
        <pc:chgData name="zhaohan" userId="95e304e8ede71739" providerId="LiveId" clId="{8519ADB9-453D-406B-A2B7-641BA8116BEF}" dt="2022-12-27T16:05:37.943" v="2825" actId="4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70301993" sldId="529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3626909285" sldId="532"/>
        </pc:sldMkLst>
      </pc:sldChg>
      <pc:sldChg chg="add">
        <pc:chgData name="zhaohan" userId="95e304e8ede71739" providerId="LiveId" clId="{8519ADB9-453D-406B-A2B7-641BA8116BEF}" dt="2022-12-27T16:03:02.245" v="2752"/>
        <pc:sldMkLst>
          <pc:docMk/>
          <pc:sldMk cId="2855002222" sldId="534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3549256860" sldId="551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2890954449" sldId="552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894404234" sldId="553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286186238" sldId="554"/>
        </pc:sldMkLst>
      </pc:sldChg>
    </pc:docChg>
  </pc:docChgLst>
  <pc:docChgLst>
    <pc:chgData name="Zhao Xiong" userId="5eba49e5-2895-4cd9-83e8-b3064fe76704" providerId="ADAL" clId="{D82DBE08-D358-401E-B916-C3CF32898FE7}"/>
  </pc:docChgLst>
  <pc:docChgLst>
    <pc:chgData name="Zhao Xiong" userId="5eba49e5-2895-4cd9-83e8-b3064fe76704" providerId="ADAL" clId="{1770701B-9232-4076-B66F-D75962601DDF}"/>
    <pc:docChg chg="addSld delSld modSld">
      <pc:chgData name="Zhao Xiong" userId="5eba49e5-2895-4cd9-83e8-b3064fe76704" providerId="ADAL" clId="{1770701B-9232-4076-B66F-D75962601DDF}" dt="2023-01-18T14:31:03.279" v="4" actId="2696"/>
      <pc:docMkLst>
        <pc:docMk/>
      </pc:docMkLst>
      <pc:sldChg chg="add">
        <pc:chgData name="Zhao Xiong" userId="5eba49e5-2895-4cd9-83e8-b3064fe76704" providerId="ADAL" clId="{1770701B-9232-4076-B66F-D75962601DDF}" dt="2023-01-18T14:31:01.865" v="3"/>
        <pc:sldMkLst>
          <pc:docMk/>
          <pc:sldMk cId="502776854" sldId="513"/>
        </pc:sldMkLst>
      </pc:sldChg>
      <pc:sldChg chg="add">
        <pc:chgData name="Zhao Xiong" userId="5eba49e5-2895-4cd9-83e8-b3064fe76704" providerId="ADAL" clId="{1770701B-9232-4076-B66F-D75962601DDF}" dt="2023-01-18T14:31:01.865" v="3"/>
        <pc:sldMkLst>
          <pc:docMk/>
          <pc:sldMk cId="1946696686" sldId="520"/>
        </pc:sldMkLst>
      </pc:sldChg>
      <pc:sldChg chg="add">
        <pc:chgData name="Zhao Xiong" userId="5eba49e5-2895-4cd9-83e8-b3064fe76704" providerId="ADAL" clId="{1770701B-9232-4076-B66F-D75962601DDF}" dt="2023-01-18T14:31:01.865" v="3"/>
        <pc:sldMkLst>
          <pc:docMk/>
          <pc:sldMk cId="4070709631" sldId="538"/>
        </pc:sldMkLst>
      </pc:sldChg>
      <pc:sldChg chg="add">
        <pc:chgData name="Zhao Xiong" userId="5eba49e5-2895-4cd9-83e8-b3064fe76704" providerId="ADAL" clId="{1770701B-9232-4076-B66F-D75962601DDF}" dt="2023-01-18T14:31:01.865" v="3"/>
        <pc:sldMkLst>
          <pc:docMk/>
          <pc:sldMk cId="2786945941" sldId="539"/>
        </pc:sldMkLst>
      </pc:sldChg>
      <pc:sldChg chg="delSp add">
        <pc:chgData name="Zhao Xiong" userId="5eba49e5-2895-4cd9-83e8-b3064fe76704" providerId="ADAL" clId="{1770701B-9232-4076-B66F-D75962601DDF}" dt="2023-01-18T14:30:38.231" v="1"/>
        <pc:sldMkLst>
          <pc:docMk/>
          <pc:sldMk cId="2489034924" sldId="555"/>
        </pc:sldMkLst>
        <pc:spChg chg="del">
          <ac:chgData name="Zhao Xiong" userId="5eba49e5-2895-4cd9-83e8-b3064fe76704" providerId="ADAL" clId="{1770701B-9232-4076-B66F-D75962601DDF}" dt="2023-01-18T14:30:38.231" v="1"/>
          <ac:spMkLst>
            <pc:docMk/>
            <pc:sldMk cId="2489034924" sldId="555"/>
            <ac:spMk id="2" creationId="{F5C498BF-6E53-46D3-97DC-66C8A5C4DF51}"/>
          </ac:spMkLst>
        </pc:spChg>
        <pc:spChg chg="del">
          <ac:chgData name="Zhao Xiong" userId="5eba49e5-2895-4cd9-83e8-b3064fe76704" providerId="ADAL" clId="{1770701B-9232-4076-B66F-D75962601DDF}" dt="2023-01-18T14:30:38.231" v="1"/>
          <ac:spMkLst>
            <pc:docMk/>
            <pc:sldMk cId="2489034924" sldId="555"/>
            <ac:spMk id="3" creationId="{E3C295CA-1A7E-4696-B6E1-B34C35C18E25}"/>
          </ac:spMkLst>
        </pc:spChg>
      </pc:sldChg>
      <pc:sldChg chg="add del">
        <pc:chgData name="Zhao Xiong" userId="5eba49e5-2895-4cd9-83e8-b3064fe76704" providerId="ADAL" clId="{1770701B-9232-4076-B66F-D75962601DDF}" dt="2023-01-18T14:31:03.279" v="4" actId="2696"/>
        <pc:sldMkLst>
          <pc:docMk/>
          <pc:sldMk cId="61221240" sldId="556"/>
        </pc:sldMkLst>
      </pc:sldChg>
    </pc:docChg>
  </pc:docChgLst>
  <pc:docChgLst>
    <pc:chgData name="zhaohan" userId="95e304e8ede71739" providerId="LiveId" clId="{740E24C1-5156-4599-B84F-B42CCA40E00D}"/>
  </pc:docChgLst>
  <pc:docChgLst>
    <pc:chgData name="zhaohan" userId="95e304e8ede71739" providerId="LiveId" clId="{A469FC68-1442-4E2E-BCD2-002050E4F88A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A9C7-5284-E7D2-2BF8-0E0770E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18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65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7BBE0-AAE0-DE68-2694-A978FC63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E731E-99E2-C86A-D4C2-79A32C44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3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3D7B2-8548-A35E-515C-E790ABED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68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2E98D-C05E-4B2D-757B-B1721048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0022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254BF-E2DD-3AE1-702E-39339B059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"/>
          <a:stretch/>
        </p:blipFill>
        <p:spPr>
          <a:xfrm>
            <a:off x="0" y="188259"/>
            <a:ext cx="12192000" cy="60940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C63C59-6471-C633-74A4-FAD6C1BF2210}"/>
              </a:ext>
            </a:extLst>
          </p:cNvPr>
          <p:cNvSpPr txBox="1">
            <a:spLocks/>
          </p:cNvSpPr>
          <p:nvPr/>
        </p:nvSpPr>
        <p:spPr>
          <a:xfrm>
            <a:off x="116541" y="6400797"/>
            <a:ext cx="382793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b="1" dirty="0"/>
              <a:t>613 measurements</a:t>
            </a:r>
          </a:p>
        </p:txBody>
      </p:sp>
    </p:spTree>
    <p:extLst>
      <p:ext uri="{BB962C8B-B14F-4D97-AF65-F5344CB8AC3E}">
        <p14:creationId xmlns:p14="http://schemas.microsoft.com/office/powerpoint/2010/main" val="35492568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1D470-5159-EF0A-9DFC-9D3E91A7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059"/>
            <a:ext cx="5978286" cy="5913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0A048-EDA3-FA1D-C707-DB4B852B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16" y="494696"/>
            <a:ext cx="5941496" cy="59598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6C8733-34D6-30BA-B85A-C9F97CA0C120}"/>
              </a:ext>
            </a:extLst>
          </p:cNvPr>
          <p:cNvSpPr txBox="1">
            <a:spLocks/>
          </p:cNvSpPr>
          <p:nvPr/>
        </p:nvSpPr>
        <p:spPr>
          <a:xfrm>
            <a:off x="0" y="-62755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Limit Hyper Score range to 0-0.6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F8CAE5-E03F-4B00-497F-42CA066ACC7F}"/>
              </a:ext>
            </a:extLst>
          </p:cNvPr>
          <p:cNvSpPr txBox="1">
            <a:spLocks/>
          </p:cNvSpPr>
          <p:nvPr/>
        </p:nvSpPr>
        <p:spPr>
          <a:xfrm>
            <a:off x="6311452" y="-62755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Limit Hyper Score range to 0-0.5</a:t>
            </a:r>
          </a:p>
        </p:txBody>
      </p:sp>
    </p:spTree>
    <p:extLst>
      <p:ext uri="{BB962C8B-B14F-4D97-AF65-F5344CB8AC3E}">
        <p14:creationId xmlns:p14="http://schemas.microsoft.com/office/powerpoint/2010/main" val="89440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2BD7A8-14DE-8822-DF80-9BD6C027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37"/>
            <a:ext cx="12192000" cy="60730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CAEE8D-4C7C-0FD5-65FC-3A8BFE531854}"/>
              </a:ext>
            </a:extLst>
          </p:cNvPr>
          <p:cNvSpPr txBox="1">
            <a:spLocks/>
          </p:cNvSpPr>
          <p:nvPr/>
        </p:nvSpPr>
        <p:spPr>
          <a:xfrm>
            <a:off x="116541" y="6400797"/>
            <a:ext cx="382793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b="1" dirty="0"/>
              <a:t>610 measurements</a:t>
            </a:r>
          </a:p>
        </p:txBody>
      </p:sp>
    </p:spTree>
    <p:extLst>
      <p:ext uri="{BB962C8B-B14F-4D97-AF65-F5344CB8AC3E}">
        <p14:creationId xmlns:p14="http://schemas.microsoft.com/office/powerpoint/2010/main" val="703019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CBF26-D35E-C456-579F-0E1A6F46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326"/>
            <a:ext cx="5873597" cy="58285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03E238-705D-9368-F2CD-BAA14F979936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Limit Hyper Score range to 0-0.6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BFBFF7-2DB5-D2F9-073A-00C640C510D9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Limit Hyper Score range to 0-0.5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18D84-A0DB-B4C3-D272-68A87D8A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695325"/>
            <a:ext cx="5981700" cy="59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62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FDC9E-1A18-385C-E5FC-74CD34E4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54"/>
            <a:ext cx="12192000" cy="60821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CF9770-D223-A47C-B7F9-37654584C09F}"/>
              </a:ext>
            </a:extLst>
          </p:cNvPr>
          <p:cNvSpPr txBox="1">
            <a:spLocks/>
          </p:cNvSpPr>
          <p:nvPr/>
        </p:nvSpPr>
        <p:spPr>
          <a:xfrm>
            <a:off x="116541" y="6400797"/>
            <a:ext cx="382793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b="1" dirty="0"/>
              <a:t>2447 measurements</a:t>
            </a:r>
          </a:p>
        </p:txBody>
      </p:sp>
    </p:spTree>
    <p:extLst>
      <p:ext uri="{BB962C8B-B14F-4D97-AF65-F5344CB8AC3E}">
        <p14:creationId xmlns:p14="http://schemas.microsoft.com/office/powerpoint/2010/main" val="28909544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58E87-4129-4681-D5E6-038E9489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672"/>
            <a:ext cx="12192000" cy="60546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B983BD-982F-CA30-FDD1-680215710280}"/>
              </a:ext>
            </a:extLst>
          </p:cNvPr>
          <p:cNvSpPr txBox="1">
            <a:spLocks/>
          </p:cNvSpPr>
          <p:nvPr/>
        </p:nvSpPr>
        <p:spPr>
          <a:xfrm>
            <a:off x="116541" y="6400797"/>
            <a:ext cx="382793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b="1" dirty="0"/>
              <a:t>2669 measurements</a:t>
            </a:r>
          </a:p>
        </p:txBody>
      </p:sp>
    </p:spTree>
    <p:extLst>
      <p:ext uri="{BB962C8B-B14F-4D97-AF65-F5344CB8AC3E}">
        <p14:creationId xmlns:p14="http://schemas.microsoft.com/office/powerpoint/2010/main" val="36269092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0349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0A8B6-A27B-2DD6-FB2F-16CF2F7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51"/>
            <a:ext cx="6096000" cy="61042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(10)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(10) intervals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5EA45-7105-BB9D-46C4-756DC4E4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3" y="753750"/>
            <a:ext cx="6068759" cy="6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96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(20)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(20)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3CCCE-1329-F3C7-10FB-56DD255B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495"/>
            <a:ext cx="6203260" cy="6221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83634-7D34-D781-E936-E734C1DA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60" y="636495"/>
            <a:ext cx="6110660" cy="61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5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9305</TotalTime>
  <Words>8258</Words>
  <Application>Microsoft Office PowerPoint</Application>
  <PresentationFormat>Widescreen</PresentationFormat>
  <Paragraphs>867</Paragraphs>
  <Slides>178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4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249</cp:revision>
  <dcterms:created xsi:type="dcterms:W3CDTF">2022-05-10T13:43:13Z</dcterms:created>
  <dcterms:modified xsi:type="dcterms:W3CDTF">2023-01-18T14:31:05Z</dcterms:modified>
</cp:coreProperties>
</file>